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67" d="100"/>
          <a:sy n="67" d="100"/>
        </p:scale>
        <p:origin x="6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2CDDF-E3FE-479A-9F4A-D81EAA037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EE84D-6BD9-4DA5-939B-AC3348C74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B92C6-B28E-4745-A330-1585E228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9A1F-AB2E-4530-844C-D1ECF956C258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B97DF-342D-447D-B1CC-C734771F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05CE7-7B09-4C99-BB38-C97CC0A1D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37A3-4105-4320-B345-9A596CF8F1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674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2934-D605-4474-A59F-B34414DC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A30A8-EE38-4BBE-AF5F-1DB3F8AA8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F5E58-E752-4381-A43C-EE3DCFA83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9A1F-AB2E-4530-844C-D1ECF956C258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CF018-EB22-4259-9A03-ADDC0511C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57E0A-DC03-4E9A-954A-7A26423D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37A3-4105-4320-B345-9A596CF8F1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789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D8DBD-AE73-4C82-8EC3-CE0BB0D346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FA7C0-E486-4263-8A4F-E05A28465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68B60-359A-4A38-B955-88212A02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9A1F-AB2E-4530-844C-D1ECF956C258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B773D-3D25-4464-9619-CE0259406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E67FE-D4EF-4EFD-92F5-CF3693132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37A3-4105-4320-B345-9A596CF8F1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837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D09CF-4514-4FB9-BBF9-08326C3A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2350E-514C-416D-9C55-3C6FDE5BA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EEC97-679F-491D-A122-360A48CB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9A1F-AB2E-4530-844C-D1ECF956C258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F36CA-0233-4534-9CC4-B0F0EA48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8CA07-3F3B-4636-B188-2589DD90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37A3-4105-4320-B345-9A596CF8F1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565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53906-CD24-4436-9889-64D65754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974C1-31CF-42DB-BCC3-9800B86D5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7392C-FDE6-48B7-BB2D-627DC73B1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9A1F-AB2E-4530-844C-D1ECF956C258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A71AB-3715-4D88-B0C1-0B7D80502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24407-68D9-4F47-A5C3-7FCA9CA50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37A3-4105-4320-B345-9A596CF8F1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33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6E2BD-6B2B-4171-B2BD-D3BE8339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D279D-3F29-4C32-89F4-B4FED1884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BB035-7559-4ECD-8CFE-B2497AD0C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C912D-C9B1-45C0-B207-94DE6D2D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9A1F-AB2E-4530-844C-D1ECF956C258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EED26-E523-4E09-8C06-94E067801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88A6E-6B4B-42DB-950D-03F72F9F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37A3-4105-4320-B345-9A596CF8F1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29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D769-E58C-4AC6-931E-4B52C6F36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789D7-4293-47AD-95B7-2936460D8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E6C5-B2CF-4D51-9911-396F17B32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4BFC0F-B38E-4224-8B87-1C8594ACA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86233-CA6C-4A5E-B78D-16B818DB4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4A7F08-A2D2-40CE-8E4B-AE79D4F20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9A1F-AB2E-4530-844C-D1ECF956C258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6E7958-8806-40BB-B038-C288688E0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9DC05C-9F16-48D4-98AD-9BDFDC5EB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37A3-4105-4320-B345-9A596CF8F1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709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0CC0-A2BD-4749-9DD6-0FC4B677A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67E9E5-8BEF-4D10-8A88-72E8E7717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9A1F-AB2E-4530-844C-D1ECF956C258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62CB5-CC5B-4C26-8047-27251E950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14DFE-BF8E-4875-ADED-2BBF0907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37A3-4105-4320-B345-9A596CF8F1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25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6FC295-E29D-4438-9689-01F5CE3FB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9A1F-AB2E-4530-844C-D1ECF956C258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3B1780-7536-44A4-8B75-CD7036BE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43754-C09E-490D-AC76-56703015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37A3-4105-4320-B345-9A596CF8F1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30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8BE6-20A3-4D59-AB21-22171CE7E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FAD74-85C5-436B-9418-2B4B4BF16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C60B6-A6AC-463F-B752-47833AA42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91DA4-C039-43CF-81C9-37C802856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9A1F-AB2E-4530-844C-D1ECF956C258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967F4-CBB5-46B1-B67A-CC409DBA3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AD78E-3023-4AD0-BCFF-37E077D4E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37A3-4105-4320-B345-9A596CF8F1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785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CAD8B-282B-4B17-92B0-307989F8F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FE647E-AF45-460C-AB82-A49C3B2B2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55868-A40D-454A-BF82-93D959E45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62527-46D6-4A74-90B8-2F5DE37C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9A1F-AB2E-4530-844C-D1ECF956C258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C189D-BCF8-48E4-8040-7B101E1D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7761E-4E5C-45D0-B63B-527B88DA3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37A3-4105-4320-B345-9A596CF8F1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96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179EA8-52E4-4FA8-99F3-BC929277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A105A-7770-4C66-BBAD-91D4FF228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10751-C110-47B9-904C-E527B11EAE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A9A1F-AB2E-4530-844C-D1ECF956C258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A81-9591-4A18-A89F-ECB6EA718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3486A-D078-44A9-83E4-353BCBEB9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037A3-4105-4320-B345-9A596CF8F1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421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BB481-BFC1-4EFD-8762-2D6B3D9AE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Terraform Foundation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City">
            <a:extLst>
              <a:ext uri="{FF2B5EF4-FFF2-40B4-BE49-F238E27FC236}">
                <a16:creationId xmlns:a16="http://schemas.microsoft.com/office/drawing/2014/main" id="{A863B224-9937-4260-A29F-149CEC02C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4A1F9E-081C-4D92-AC1D-F21621ADD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AF8A1D-5160-4461-8D02-5B51D0421C6B}" type="slidenum">
              <a:rPr lang="en-US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129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14C3A-8445-4A30-8E7C-5D84F877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29774"/>
            <a:ext cx="10905066" cy="419845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23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300A98-0ABD-43E9-A50B-549EFE5C8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760541"/>
            <a:ext cx="5294716" cy="133691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30A7E84-7E91-4F80-9781-18BE9DBF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502425"/>
            <a:ext cx="5294715" cy="18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333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E0803-C908-427E-8B07-3C7A0D684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1376362"/>
            <a:ext cx="86391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78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78D91-4B85-4D18-9CDC-1373AF58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1447800"/>
            <a:ext cx="121062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093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D6ACA4-1C73-4204-B5D5-3810C4B19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490537"/>
            <a:ext cx="951547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45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B184E7-03AF-49EB-ABF5-119CE3AC8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376362"/>
            <a:ext cx="118205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45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0C7208-B8ED-4DA7-BA43-0519C568A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11562"/>
            <a:ext cx="10905066" cy="403487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61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9E1FC9-74A2-45D8-99C3-7199353C4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66198"/>
            <a:ext cx="10905066" cy="4525603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86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77794F-9622-4BB0-A549-BAA1AC967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47986"/>
            <a:ext cx="10905066" cy="436202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80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81D752E-337A-4A30-B2A7-00CE6FA67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57037"/>
            <a:ext cx="10905066" cy="414392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07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D778B-FA8F-4017-9464-19A49448D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75249"/>
            <a:ext cx="10905066" cy="430750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52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D5D2B5-51EA-4B7F-9A3A-25D5AA363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02622"/>
            <a:ext cx="10905066" cy="485275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08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5130F-E335-44AA-B118-B6332446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52235"/>
            <a:ext cx="10905066" cy="275352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81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15713B-B7DC-432F-815A-C81C64CD6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70447"/>
            <a:ext cx="10905066" cy="291710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14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D503BB-B597-42D0-BB57-ED2180FA1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65977"/>
            <a:ext cx="10905066" cy="332604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0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7299E-5984-4B24-955F-762507924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5" r="15403"/>
          <a:stretch/>
        </p:blipFill>
        <p:spPr>
          <a:xfrm>
            <a:off x="643467" y="1322224"/>
            <a:ext cx="10905066" cy="4213550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8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FF6A24-4310-4E67-ADC9-1D70016DB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25194"/>
            <a:ext cx="10905066" cy="400761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34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CF75B4-77EF-49FA-9E35-71B2A1DA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6" y="643467"/>
            <a:ext cx="10269247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35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FE482E8-CD51-4F8B-8BC2-C0B04B552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740686"/>
            <a:ext cx="5294716" cy="137662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5A071D9-BCD3-450A-894A-FC26E7AC8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628174"/>
            <a:ext cx="5294715" cy="16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62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173FDD-1787-403E-889C-A0CD61D5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277813"/>
            <a:ext cx="8162925" cy="1038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40EF3F-6B9B-447F-BC3C-C11BA7BAB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19" y="1698624"/>
            <a:ext cx="118110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89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C2FAF-BF4F-4A06-98CC-1981A5EA0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34133"/>
            <a:ext cx="10905066" cy="3189732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92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74D712-67A1-40A6-BC2A-D11181CF2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35" y="643467"/>
            <a:ext cx="9948329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82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D0864A-90FE-4704-82F2-921C35E4A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43406"/>
            <a:ext cx="10905066" cy="417118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08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814B12-2837-40A5-ACC6-5920E9DA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07092"/>
            <a:ext cx="10905066" cy="444381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75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CA513-CFF5-431D-947C-14FE0D983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753922"/>
            <a:ext cx="5294716" cy="135015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4C29193-DCA3-4626-B900-62131D21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687740"/>
            <a:ext cx="5294715" cy="148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78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ED5841-929B-4CFD-816C-6DDB36859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70447"/>
            <a:ext cx="10905066" cy="291710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0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0C2DD-59CC-4794-BA05-4C46E4036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08" r="18152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68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2A17E6-311E-4E0D-9678-A45330907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43073"/>
            <a:ext cx="10905066" cy="2371852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6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6DCEC8-C474-4104-A444-4F0E5084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97931"/>
            <a:ext cx="10905066" cy="406213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83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0AC0B0-ACB6-452D-A2D4-C707429F9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34244"/>
            <a:ext cx="10905066" cy="378951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52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747036-2C31-486E-8FE0-D097B92B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2667160"/>
            <a:ext cx="9951041" cy="151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87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8434B9-4301-44B0-ADCF-CF8A2C780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29885"/>
            <a:ext cx="10905066" cy="479822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06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8EF9D-F40B-4ECC-9607-DF1BEFB9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52567"/>
            <a:ext cx="10905066" cy="455286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57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064AA8-407A-4A0F-9D50-06E144D09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20724"/>
            <a:ext cx="10905066" cy="441655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16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DBF7C2-3FF6-44B7-9BE6-F4A40AFF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496" y="643467"/>
            <a:ext cx="8441007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76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DAC7C-853B-453F-A60A-B7912350C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278" y="643467"/>
            <a:ext cx="8505444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96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FF6CD2-3EFD-4E17-88B1-B7B004F8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529331"/>
            <a:ext cx="10905066" cy="179933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3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EBA2F6-0E64-4521-B7CE-F632194F4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87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1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E8C384-AA63-496E-8A04-8E44CBA95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00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3317B1-86B6-41F2-B99A-912549D6F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83967"/>
            <a:ext cx="10905066" cy="229006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33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A17EC1-340A-434D-B9AC-0EF2DA9C1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558"/>
            <a:ext cx="10905066" cy="3516882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65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C8E3C1-B3C0-4700-85A4-B573194F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84410"/>
            <a:ext cx="10905066" cy="4689179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48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2D13C8-39DF-4F79-9868-54D19737A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1"/>
            <a:ext cx="10905066" cy="528895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50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A7D42-3146-491D-9144-8C099FD07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488" y="643467"/>
            <a:ext cx="8315023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5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7DAED0-7AB3-47EB-A8CA-77FC1A862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93461"/>
            <a:ext cx="10905066" cy="447107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98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849620-C596-4CC4-B6E6-BC244BAA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29774"/>
            <a:ext cx="10905066" cy="419845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28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1C8054-8DB1-48C6-B506-C9414D46E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20834"/>
            <a:ext cx="10905066" cy="5016331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65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1655BF-E751-4CBB-93CE-EF484DA95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2"/>
            <a:ext cx="10905066" cy="466191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85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870B18-22DE-44FB-849E-21B1C53F1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16143"/>
            <a:ext cx="10905066" cy="4225712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32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18C4F-4BDF-4959-9990-1E4FC6B7F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29885"/>
            <a:ext cx="10905066" cy="479822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730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7FB9D1-71F3-45CF-9444-9DE957844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48097"/>
            <a:ext cx="10905066" cy="496180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93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C702A7-F9EA-4163-A520-9F350294E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11451"/>
            <a:ext cx="10905066" cy="343509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3527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B5CE12-C89F-45F8-B748-441EFD5A1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84300"/>
            <a:ext cx="10905066" cy="408939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48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2E9BB4-BB35-402A-B143-4AC136C4C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38936"/>
            <a:ext cx="10905066" cy="458012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75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1A1B30-7550-4122-95CC-B17B7B9C8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59" y="643467"/>
            <a:ext cx="9442482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48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6F24FD-DF2B-4C35-BC57-5E56AE254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34355"/>
            <a:ext cx="10905066" cy="438928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45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74D76C-3AA5-45F9-90E6-24070542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06649"/>
            <a:ext cx="10905066" cy="204470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12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E59F91-D884-44DC-9F15-6594B800C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93461"/>
            <a:ext cx="10905066" cy="447107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643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04A11-A337-47BA-8899-DE44D8D8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07092"/>
            <a:ext cx="10905066" cy="444381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30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5A530D-D147-49E0-8B79-1AEB6ACE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61728"/>
            <a:ext cx="10905066" cy="4934543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784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E07BEE-676F-4887-883A-5E79208F9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79719"/>
            <a:ext cx="10905066" cy="389856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55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545D31-2F30-4CA2-A3E9-346CD5537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2456"/>
            <a:ext cx="10905066" cy="395308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40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5903CA-5144-44BF-8B1F-98712D49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4" y="2291195"/>
            <a:ext cx="6249052" cy="22340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5B8C73-A51B-4DB8-8C3C-8223D1A2D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606" y="1883096"/>
            <a:ext cx="3217333" cy="13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29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27460F-4787-4818-AD2A-D518D488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79830"/>
            <a:ext cx="10905066" cy="449833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574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006071-2FE3-486B-A1A0-BB8D3C77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25304"/>
            <a:ext cx="10905066" cy="4607391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549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AC742F-2FC0-4F07-8B52-B68F10BD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84410"/>
            <a:ext cx="10905066" cy="4689179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32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3CA7E5-218C-401D-8677-C21C78E0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38714"/>
            <a:ext cx="10905066" cy="338057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568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871184-23F9-4C8A-9D5E-DA023631C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20724"/>
            <a:ext cx="10905066" cy="441655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59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36B201-DB42-4DA3-9BD7-D05152710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75249"/>
            <a:ext cx="10905066" cy="430750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82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F6F544-2421-4B2B-A35D-8F56DFAFA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93239"/>
            <a:ext cx="10905066" cy="327152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83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A0BB99-25B3-47D7-81C9-091CE19F2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61" y="643467"/>
            <a:ext cx="9170478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213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AA4983-5645-4224-98E2-084BC885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694357"/>
            <a:ext cx="5294716" cy="146928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F501059-A3F9-4601-95C8-3B8AD4E7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654648"/>
            <a:ext cx="5294715" cy="154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10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F3C485-8505-4805-9999-1AECC4B41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6" y="643467"/>
            <a:ext cx="10870368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10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78B86C-5F41-403A-830B-C13A06FF9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88991"/>
            <a:ext cx="10905066" cy="488001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51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3449B6-185C-4783-9315-8038C3364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52567"/>
            <a:ext cx="10905066" cy="455286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896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22EE77-59BE-47FF-BB65-7A3181F5E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558"/>
            <a:ext cx="10905066" cy="3516882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023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063FF5-254D-4828-A2B2-6A8D73C5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57" y="643467"/>
            <a:ext cx="9605286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689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4D1CD-65DA-4C6A-8944-F6BDC12E0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06982"/>
            <a:ext cx="10905066" cy="384403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191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E9FCD-FED5-481F-8857-727A0E7E8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679" y="643467"/>
            <a:ext cx="9402642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207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8A8F78-5FDC-4259-9C38-50726BB81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892909"/>
            <a:ext cx="5294716" cy="10721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E2E7FE1-A7B4-4503-8B60-6CAA19B45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959717"/>
            <a:ext cx="5294715" cy="293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245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CEBDA-92BE-48C1-BD9E-3DB34E0F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747304"/>
            <a:ext cx="5294716" cy="13633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BD3E5F0-4646-46E6-AB75-3E4B89434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648029"/>
            <a:ext cx="5294715" cy="156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E9C23-383C-4E1D-A535-51E11C25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20" y="643467"/>
            <a:ext cx="8842960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504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11AF31-72D5-46FE-A035-EDC4936D5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84410"/>
            <a:ext cx="10905066" cy="4689179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278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32DEC-A5BD-431E-9DF6-FB0D04136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800252"/>
            <a:ext cx="5294716" cy="125749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0533917-8E72-412C-A600-17A4B4BF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614937"/>
            <a:ext cx="5294715" cy="162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60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FADD9D-C743-4DF5-8422-2992E99F5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919383"/>
            <a:ext cx="5294716" cy="101923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4C2ABAA-1BA2-4DE8-827E-A86C7C68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561991"/>
            <a:ext cx="5294715" cy="173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911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66F776-CC8D-410E-9C43-BA34D39C2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20724"/>
            <a:ext cx="10905066" cy="441655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21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3B202C-27AB-42ED-ACBB-0B5DFCD07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84410"/>
            <a:ext cx="10905066" cy="4689179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540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C316C7-61EB-4625-8D31-648C2BB9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708" y="643467"/>
            <a:ext cx="9246583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06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B6F123-9243-467D-90B9-CE1C89833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8" y="643467"/>
            <a:ext cx="10765344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982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6B7851-18F9-4232-BF9F-1BD060995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760541"/>
            <a:ext cx="5294716" cy="133691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53ABC6-89E6-43EA-84AB-8CA779A02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085466"/>
            <a:ext cx="5294715" cy="268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097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DE4F3C-D5F7-473A-B0FB-B97D204CE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88659"/>
            <a:ext cx="10905066" cy="308068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245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A57D83-ED39-4AEA-A33F-DCC1A2E5B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07092"/>
            <a:ext cx="10905066" cy="444381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96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F1DC56-2A2A-4CAC-B109-1393E992D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93461"/>
            <a:ext cx="10905066" cy="447107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991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AEB88-688D-4204-88D9-32B3773BC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84300"/>
            <a:ext cx="10905066" cy="408939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838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8CB5BC-80F5-4951-81C2-F3C5815C2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25304"/>
            <a:ext cx="10905066" cy="4607391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91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74D19E-CABB-419F-B940-CF73A013C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57037"/>
            <a:ext cx="10905066" cy="414392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462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D10CAE-C4D4-4F4C-8AA9-0DDF68215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687739"/>
            <a:ext cx="5294716" cy="148252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F1E246B-4002-48A3-AA9D-8AD29107E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191360"/>
            <a:ext cx="5294715" cy="24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122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F926F1-92DA-4FB3-A8DC-C78B416A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548752"/>
            <a:ext cx="5294716" cy="17604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06D108A-0E8A-4E30-9B18-B6ABE4974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535517"/>
            <a:ext cx="5294715" cy="17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088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B82BC6-44D6-4D47-B715-E1BAE7BB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892909"/>
            <a:ext cx="5294716" cy="10721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8FF170F-EB5E-4791-9141-06216A943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920006"/>
            <a:ext cx="5294715" cy="301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623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CEC568-CA17-4347-8B62-C29DF44BD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61396"/>
            <a:ext cx="10905066" cy="313520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45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1FC6FD-7098-4F5C-89EF-453703262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959093"/>
            <a:ext cx="5294716" cy="93981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FA74DF5-5603-41E1-94BF-7E6E4937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727450"/>
            <a:ext cx="5294715" cy="140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663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33FA68-F555-44AE-992F-136A0B9A5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29885"/>
            <a:ext cx="10905066" cy="479822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133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3FBB38-54BC-40A8-BDE3-9BA3D2A63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806870"/>
            <a:ext cx="5294716" cy="124425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7A5B441-080B-4A12-9933-E5821C893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118558"/>
            <a:ext cx="5294715" cy="262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84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Widescreen</PresentationFormat>
  <Paragraphs>2</Paragraphs>
  <Slides>104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8" baseType="lpstr">
      <vt:lpstr>Arial</vt:lpstr>
      <vt:lpstr>Calibri</vt:lpstr>
      <vt:lpstr>Calibri Light</vt:lpstr>
      <vt:lpstr>Office Theme</vt:lpstr>
      <vt:lpstr>Terraform Foundation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 Foundation</dc:title>
  <dc:creator>jagdish modi</dc:creator>
  <cp:lastModifiedBy>jagdish modi</cp:lastModifiedBy>
  <cp:revision>1</cp:revision>
  <dcterms:created xsi:type="dcterms:W3CDTF">2021-01-19T03:08:32Z</dcterms:created>
  <dcterms:modified xsi:type="dcterms:W3CDTF">2021-01-19T03:08:38Z</dcterms:modified>
</cp:coreProperties>
</file>